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7"/>
  </p:notesMasterIdLst>
  <p:sldIdLst>
    <p:sldId id="256" r:id="rId2"/>
    <p:sldId id="257" r:id="rId3"/>
    <p:sldId id="262" r:id="rId4"/>
    <p:sldId id="264" r:id="rId5"/>
    <p:sldId id="265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83511" autoAdjust="0"/>
  </p:normalViewPr>
  <p:slideViewPr>
    <p:cSldViewPr snapToGrid="0">
      <p:cViewPr varScale="1">
        <p:scale>
          <a:sx n="84" d="100"/>
          <a:sy n="84" d="100"/>
        </p:scale>
        <p:origin x="200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49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14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86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38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2052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82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userDrawn="1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BC0039-38A0-4385-8569-3A2042EE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75739"/>
            <a:ext cx="12167616" cy="59820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F9F0B7-4F3E-4E33-807A-1215C0080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72" b="6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13CFEA-3599-4630-9DAA-25685AF55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72" b="6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72B3EA-DFDC-4C69-8B40-85FAAB6B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72" b="6292"/>
          <a:stretch/>
        </p:blipFill>
        <p:spPr>
          <a:xfrm>
            <a:off x="-27324" y="-2726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0" y="1376356"/>
            <a:ext cx="12191999" cy="100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MX" sz="28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Universidad Autónoma de Sinaloa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480"/>
              </a:spcBef>
              <a:buClr>
                <a:srgbClr val="000090"/>
              </a:buClr>
              <a:buSzPts val="2400"/>
            </a:pPr>
            <a:r>
              <a:rPr lang="es-MX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Facultad de Contaduría y Administración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  <a:buClr>
                <a:srgbClr val="000090"/>
              </a:buClr>
              <a:buSzPts val="2400"/>
            </a:pPr>
            <a:r>
              <a:rPr lang="es-MX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Coordinación General de Investigación y Posgrado</a:t>
            </a: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/>
          <a:srcRect/>
          <a:stretch/>
        </p:blipFill>
        <p:spPr>
          <a:xfrm>
            <a:off x="4432587" y="148275"/>
            <a:ext cx="1108168" cy="132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0" y="2694661"/>
            <a:ext cx="12192000" cy="81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40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B I E N V E N I D O S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4"/>
          <a:srcRect/>
          <a:stretch/>
        </p:blipFill>
        <p:spPr>
          <a:xfrm>
            <a:off x="7277642" y="219717"/>
            <a:ext cx="809078" cy="109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1509F8-939F-4E6A-8115-BD83CE56F4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70408" y="3543303"/>
            <a:ext cx="6136849" cy="2003698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7D791A1-0B80-04F3-5E44-20785F246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755B54B-9AE4-682C-294C-78D2CD47E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536" y="416427"/>
            <a:ext cx="1198481" cy="725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2946399" y="2313959"/>
            <a:ext cx="6299202" cy="18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7F7F7F"/>
              </a:buClr>
              <a:buSzPts val="6600"/>
            </a:pPr>
            <a:r>
              <a:rPr lang="es-MX" sz="5400" b="1" dirty="0">
                <a:solidFill>
                  <a:srgbClr val="00B05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Título</a:t>
            </a:r>
          </a:p>
        </p:txBody>
      </p:sp>
      <p:sp>
        <p:nvSpPr>
          <p:cNvPr id="162" name="Google Shape;162;p25"/>
          <p:cNvSpPr txBox="1"/>
          <p:nvPr/>
        </p:nvSpPr>
        <p:spPr>
          <a:xfrm>
            <a:off x="1624748" y="426699"/>
            <a:ext cx="9105111" cy="96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MX" sz="28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Universidad Autónoma de Sinaloa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480"/>
              </a:spcBef>
              <a:buClr>
                <a:srgbClr val="000090"/>
              </a:buClr>
              <a:buSzPts val="2400"/>
            </a:pPr>
            <a:r>
              <a:rPr lang="es-MX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Facultad de Contaduría y Administración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  <a:buClr>
                <a:srgbClr val="000090"/>
              </a:buClr>
              <a:buSzPts val="2400"/>
            </a:pPr>
            <a:r>
              <a:rPr lang="es-MX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Coordinación General de Investigación y Posgrado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  <a:buClr>
                <a:srgbClr val="000090"/>
              </a:buClr>
              <a:buSzPts val="2400"/>
            </a:pPr>
            <a:endParaRPr lang="es-MX" sz="2000" dirty="0">
              <a:solidFill>
                <a:srgbClr val="002060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/>
          <a:srcRect/>
          <a:stretch/>
        </p:blipFill>
        <p:spPr>
          <a:xfrm>
            <a:off x="545479" y="174410"/>
            <a:ext cx="1079269" cy="132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3699005" y="1669360"/>
            <a:ext cx="4975452" cy="81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32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PONENCIA:</a:t>
            </a:r>
            <a:endParaRPr sz="3200" dirty="0">
              <a:solidFill>
                <a:srgbClr val="002060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4207" y="225561"/>
            <a:ext cx="927756" cy="12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62;p25">
            <a:extLst>
              <a:ext uri="{FF2B5EF4-FFF2-40B4-BE49-F238E27FC236}">
                <a16:creationId xmlns:a16="http://schemas.microsoft.com/office/drawing/2014/main" id="{5934BF10-ADCB-43E7-B4EC-4499019D03B6}"/>
              </a:ext>
            </a:extLst>
          </p:cNvPr>
          <p:cNvSpPr txBox="1"/>
          <p:nvPr/>
        </p:nvSpPr>
        <p:spPr>
          <a:xfrm>
            <a:off x="3515406" y="4150962"/>
            <a:ext cx="5323794" cy="96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ES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Nombre Expositor (es)</a:t>
            </a:r>
          </a:p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ES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Universidad y país de procedencia</a:t>
            </a:r>
            <a:endParaRPr lang="es-MX" sz="1800" dirty="0">
              <a:solidFill>
                <a:srgbClr val="002060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7C6A0B6-39C2-1947-9367-FD90FA5EA2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426327" y="5879875"/>
            <a:ext cx="1507409" cy="722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4B30F20-3CBB-EBEA-47DC-DB02BF808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11" y="5938145"/>
            <a:ext cx="1098465" cy="665057"/>
          </a:xfrm>
          <a:prstGeom prst="rect">
            <a:avLst/>
          </a:prstGeom>
        </p:spPr>
      </p:pic>
      <p:sp>
        <p:nvSpPr>
          <p:cNvPr id="23" name="Google Shape;162;p25">
            <a:extLst>
              <a:ext uri="{FF2B5EF4-FFF2-40B4-BE49-F238E27FC236}">
                <a16:creationId xmlns:a16="http://schemas.microsoft.com/office/drawing/2014/main" id="{1F27E330-3F91-D483-4C60-9248BD0BAE45}"/>
              </a:ext>
            </a:extLst>
          </p:cNvPr>
          <p:cNvSpPr txBox="1"/>
          <p:nvPr/>
        </p:nvSpPr>
        <p:spPr>
          <a:xfrm>
            <a:off x="14288" y="5690529"/>
            <a:ext cx="12191999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ES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Culiacán, Sinaloa, México, </a:t>
            </a:r>
            <a:r>
              <a:rPr lang="es-ES" sz="1700" dirty="0" err="1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xx</a:t>
            </a:r>
            <a:r>
              <a:rPr lang="es-ES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 de octubre de 2022</a:t>
            </a:r>
            <a:endParaRPr lang="es-MX" sz="1700" dirty="0">
              <a:solidFill>
                <a:srgbClr val="002060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0086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89CB546-CCE3-4E87-A808-74D0390EA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2" b="6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" name="Google Shape;161;p25"/>
          <p:cNvSpPr txBox="1"/>
          <p:nvPr/>
        </p:nvSpPr>
        <p:spPr>
          <a:xfrm>
            <a:off x="4807581" y="1282649"/>
            <a:ext cx="5149850" cy="86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7F7F7F"/>
              </a:buClr>
              <a:buSzPts val="6600"/>
            </a:pPr>
            <a:r>
              <a:rPr lang="es-MX" sz="4400" b="1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Subtítulo tema</a:t>
            </a:r>
          </a:p>
        </p:txBody>
      </p:sp>
      <p:sp>
        <p:nvSpPr>
          <p:cNvPr id="15" name="Google Shape;162;p25">
            <a:extLst>
              <a:ext uri="{FF2B5EF4-FFF2-40B4-BE49-F238E27FC236}">
                <a16:creationId xmlns:a16="http://schemas.microsoft.com/office/drawing/2014/main" id="{5934BF10-ADCB-43E7-B4EC-4499019D03B6}"/>
              </a:ext>
            </a:extLst>
          </p:cNvPr>
          <p:cNvSpPr txBox="1"/>
          <p:nvPr/>
        </p:nvSpPr>
        <p:spPr>
          <a:xfrm>
            <a:off x="4918541" y="2275469"/>
            <a:ext cx="6414357" cy="349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90"/>
              </a:buClr>
              <a:buSzPts val="3200"/>
            </a:pPr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Cuerpo de texto</a:t>
            </a:r>
            <a:endParaRPr lang="es-MX" sz="2800" dirty="0">
              <a:solidFill>
                <a:schemeClr val="tx1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F839B0-F2B0-42E6-88EF-7AF2F15D4169}"/>
              </a:ext>
            </a:extLst>
          </p:cNvPr>
          <p:cNvSpPr/>
          <p:nvPr/>
        </p:nvSpPr>
        <p:spPr>
          <a:xfrm flipV="1">
            <a:off x="8665029" y="1085393"/>
            <a:ext cx="3526971" cy="45719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62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772B1DD-E0AB-4649-85B2-F477BE4BB30D}"/>
              </a:ext>
            </a:extLst>
          </p:cNvPr>
          <p:cNvSpPr/>
          <p:nvPr/>
        </p:nvSpPr>
        <p:spPr>
          <a:xfrm rot="16200000" flipV="1">
            <a:off x="546210" y="3554729"/>
            <a:ext cx="7155179" cy="45719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62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BC464BB-BEA1-458B-8A38-04BAA8EF90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16385" y="181226"/>
            <a:ext cx="1507409" cy="722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32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86B5769-623A-47E2-8EC4-21455BDD5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2" b="6292"/>
          <a:stretch/>
        </p:blipFill>
        <p:spPr>
          <a:xfrm>
            <a:off x="0" y="-5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F7BC60B-D655-4622-8F00-99B31070A4C9}"/>
              </a:ext>
            </a:extLst>
          </p:cNvPr>
          <p:cNvSpPr/>
          <p:nvPr/>
        </p:nvSpPr>
        <p:spPr>
          <a:xfrm rot="5400000">
            <a:off x="9841810" y="5117414"/>
            <a:ext cx="3428999" cy="52181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62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1" name="Google Shape;161;p25"/>
          <p:cNvSpPr txBox="1"/>
          <p:nvPr/>
        </p:nvSpPr>
        <p:spPr>
          <a:xfrm>
            <a:off x="3860479" y="995691"/>
            <a:ext cx="5149850" cy="864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7F7F7F"/>
              </a:buClr>
              <a:buSzPts val="6600"/>
            </a:pPr>
            <a:r>
              <a:rPr lang="es-MX" sz="4400" b="1" dirty="0">
                <a:solidFill>
                  <a:srgbClr val="00B05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Subtítulo tema</a:t>
            </a:r>
          </a:p>
        </p:txBody>
      </p:sp>
      <p:sp>
        <p:nvSpPr>
          <p:cNvPr id="15" name="Google Shape;162;p25">
            <a:extLst>
              <a:ext uri="{FF2B5EF4-FFF2-40B4-BE49-F238E27FC236}">
                <a16:creationId xmlns:a16="http://schemas.microsoft.com/office/drawing/2014/main" id="{5934BF10-ADCB-43E7-B4EC-4499019D03B6}"/>
              </a:ext>
            </a:extLst>
          </p:cNvPr>
          <p:cNvSpPr txBox="1"/>
          <p:nvPr/>
        </p:nvSpPr>
        <p:spPr>
          <a:xfrm>
            <a:off x="1700012" y="2431399"/>
            <a:ext cx="8869306" cy="349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90"/>
              </a:buClr>
              <a:buSzPts val="3200"/>
            </a:pPr>
            <a:r>
              <a:rPr lang="es-ES" sz="2800" dirty="0">
                <a:solidFill>
                  <a:schemeClr val="tx1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Cuerpo de texto</a:t>
            </a:r>
            <a:endParaRPr lang="es-MX" sz="2800" dirty="0">
              <a:solidFill>
                <a:schemeClr val="tx1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F839B0-F2B0-42E6-88EF-7AF2F15D4169}"/>
              </a:ext>
            </a:extLst>
          </p:cNvPr>
          <p:cNvSpPr/>
          <p:nvPr/>
        </p:nvSpPr>
        <p:spPr>
          <a:xfrm flipV="1">
            <a:off x="8665029" y="1085393"/>
            <a:ext cx="3526971" cy="45719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62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BC464BB-BEA1-458B-8A38-04BAA8EF90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74991" y="198041"/>
            <a:ext cx="1507409" cy="722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B682BC9-9CA9-E1FF-E29F-EBFEB9251010}"/>
              </a:ext>
            </a:extLst>
          </p:cNvPr>
          <p:cNvSpPr/>
          <p:nvPr/>
        </p:nvSpPr>
        <p:spPr>
          <a:xfrm rot="16200000">
            <a:off x="3546" y="907241"/>
            <a:ext cx="1860201" cy="45719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62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75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0" y="1452556"/>
            <a:ext cx="12191999" cy="100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MX" sz="28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Universidad Autónoma de Sinaloa</a:t>
            </a:r>
            <a:endParaRPr sz="1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480"/>
              </a:spcBef>
              <a:buClr>
                <a:srgbClr val="000090"/>
              </a:buClr>
              <a:buSzPts val="2400"/>
            </a:pPr>
            <a:r>
              <a:rPr lang="es-MX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Facultad de Contaduría y Administración</a:t>
            </a:r>
          </a:p>
          <a:p>
            <a:pPr algn="ctr">
              <a:lnSpc>
                <a:spcPct val="80000"/>
              </a:lnSpc>
              <a:spcBef>
                <a:spcPts val="480"/>
              </a:spcBef>
              <a:buClr>
                <a:srgbClr val="000090"/>
              </a:buClr>
              <a:buSzPts val="2400"/>
            </a:pPr>
            <a:r>
              <a:rPr lang="es-MX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Coordinación General de Investigación y Posgrado</a:t>
            </a: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/>
          <a:srcRect/>
          <a:stretch/>
        </p:blipFill>
        <p:spPr>
          <a:xfrm>
            <a:off x="2960673" y="148275"/>
            <a:ext cx="1108168" cy="132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0" y="2847061"/>
            <a:ext cx="12192000" cy="81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40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GRACIAS</a:t>
            </a:r>
            <a:endParaRPr sz="2800" dirty="0">
              <a:solidFill>
                <a:srgbClr val="002060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4"/>
          <a:srcRect/>
          <a:stretch/>
        </p:blipFill>
        <p:spPr>
          <a:xfrm>
            <a:off x="5805728" y="219717"/>
            <a:ext cx="809078" cy="10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67D791A1-0B80-04F3-5E44-20785F246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755B54B-9AE4-682C-294C-78D2CD47E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622" y="416427"/>
            <a:ext cx="1198481" cy="7256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99AD9B-E665-541F-4EBD-CACADA5AFD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4431" y="226385"/>
            <a:ext cx="2072100" cy="993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162;p25">
            <a:extLst>
              <a:ext uri="{FF2B5EF4-FFF2-40B4-BE49-F238E27FC236}">
                <a16:creationId xmlns:a16="http://schemas.microsoft.com/office/drawing/2014/main" id="{D0B35F53-E025-D5FE-CAA5-06E89020898A}"/>
              </a:ext>
            </a:extLst>
          </p:cNvPr>
          <p:cNvSpPr txBox="1"/>
          <p:nvPr/>
        </p:nvSpPr>
        <p:spPr>
          <a:xfrm>
            <a:off x="-1" y="4242402"/>
            <a:ext cx="12192000" cy="96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ES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Nombre Expositor (es) – </a:t>
            </a:r>
            <a:r>
              <a:rPr lang="es-ES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correo electrónico</a:t>
            </a:r>
          </a:p>
        </p:txBody>
      </p:sp>
      <p:sp>
        <p:nvSpPr>
          <p:cNvPr id="11" name="Google Shape;162;p25">
            <a:extLst>
              <a:ext uri="{FF2B5EF4-FFF2-40B4-BE49-F238E27FC236}">
                <a16:creationId xmlns:a16="http://schemas.microsoft.com/office/drawing/2014/main" id="{A61DDED5-AA08-8554-5C1F-607F246AE024}"/>
              </a:ext>
            </a:extLst>
          </p:cNvPr>
          <p:cNvSpPr txBox="1"/>
          <p:nvPr/>
        </p:nvSpPr>
        <p:spPr>
          <a:xfrm>
            <a:off x="14288" y="5760361"/>
            <a:ext cx="12191999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3200"/>
            </a:pPr>
            <a:r>
              <a:rPr lang="es-ES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Culiacán, Sinaloa, México, </a:t>
            </a:r>
            <a:r>
              <a:rPr lang="es-ES" sz="1700" dirty="0" err="1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xx</a:t>
            </a:r>
            <a:r>
              <a:rPr lang="es-ES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/>
                <a:cs typeface="Cambria"/>
                <a:sym typeface="Cambria"/>
              </a:rPr>
              <a:t> de octubre de 2022</a:t>
            </a:r>
            <a:endParaRPr lang="es-MX" sz="1700" dirty="0">
              <a:solidFill>
                <a:srgbClr val="002060"/>
              </a:solidFill>
              <a:latin typeface="Century Gothic" panose="020B050202020202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8820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110</Words>
  <Application>Microsoft Macintosh PowerPoint</Application>
  <PresentationFormat>Panorámica</PresentationFormat>
  <Paragraphs>22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Microsoft Office User</cp:lastModifiedBy>
  <cp:revision>42</cp:revision>
  <dcterms:modified xsi:type="dcterms:W3CDTF">2022-07-05T20:41:31Z</dcterms:modified>
</cp:coreProperties>
</file>